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57" r:id="rId2"/>
    <p:sldId id="256" r:id="rId3"/>
  </p:sldIdLst>
  <p:sldSz cx="9144000" cy="5143500" type="screen16x9"/>
  <p:notesSz cx="6858000" cy="9144000"/>
  <p:embeddedFontLst>
    <p:embeddedFont>
      <p:font typeface="DM Sans" panose="020B0604020202020204" charset="0"/>
      <p:regular r:id="rId5"/>
      <p:bold r:id="rId6"/>
      <p:italic r:id="rId7"/>
      <p:boldItalic r:id="rId8"/>
    </p:embeddedFont>
    <p:embeddedFont>
      <p:font typeface="Helvetica Neue Light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82" y="77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9cf7963b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9cf7963b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39cd35c9e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39cd35c9e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/>
        </p:nvSpPr>
        <p:spPr>
          <a:xfrm>
            <a:off x="1411738" y="244924"/>
            <a:ext cx="6221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Profesor: Gabriel Muñoz</a:t>
            </a:r>
            <a:endParaRPr sz="4000" b="1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57" y="1251652"/>
            <a:ext cx="712071" cy="6745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" y="1261611"/>
            <a:ext cx="1437267" cy="7000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065" y="1240658"/>
            <a:ext cx="621373" cy="6646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97" y="1241556"/>
            <a:ext cx="945284" cy="6947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037" y="1234479"/>
            <a:ext cx="1686308" cy="663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494" y="1261611"/>
            <a:ext cx="812536" cy="6432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844" y="1251292"/>
            <a:ext cx="1367629" cy="6602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50" y="2588116"/>
            <a:ext cx="1664108" cy="6701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683" y="2452252"/>
            <a:ext cx="1375028" cy="8060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0316" y="2588116"/>
            <a:ext cx="1682550" cy="6266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0470" y="2523256"/>
            <a:ext cx="2206334" cy="6640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07074" y="2523257"/>
            <a:ext cx="851915" cy="88327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698" y="3844689"/>
            <a:ext cx="1194613" cy="722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0944" y="3774216"/>
            <a:ext cx="890588" cy="8382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4561" y="3799027"/>
            <a:ext cx="1136609" cy="7138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6345" y="3591865"/>
            <a:ext cx="1364676" cy="97565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2378561" y="72474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https://www.linkedin.com/in/gabriel-mu%C3%B1oz-b81358198/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58837" y="1628415"/>
            <a:ext cx="641745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Rosendo Manuel Alves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Tutor Regular </a:t>
            </a:r>
            <a:r>
              <a:rPr kumimoji="0" lang="es-AR" altLang="es-AR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CoderAsk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Matias</a:t>
            </a:r>
            <a:r>
              <a:rPr kumimoji="0" lang="es-AR" altLang="es-AR" sz="1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 </a:t>
            </a: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Aramayo</a:t>
            </a:r>
            <a:endParaRPr kumimoji="0" lang="es-AR" altLang="es-AR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Tutor Regular </a:t>
            </a:r>
            <a:r>
              <a:rPr kumimoji="0" lang="es-AR" altLang="es-AR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CoderAsk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Julian</a:t>
            </a:r>
            <a:r>
              <a:rPr kumimoji="0" lang="es-AR" altLang="es-AR" sz="1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 </a:t>
            </a: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Debrabandere</a:t>
            </a:r>
            <a:endParaRPr kumimoji="0" lang="es-AR" altLang="es-AR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Tutor Adjunto </a:t>
            </a:r>
            <a:r>
              <a:rPr kumimoji="0" lang="es-AR" altLang="es-AR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CoderAsk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56</Words>
  <Application>Microsoft Office PowerPoint</Application>
  <PresentationFormat>Presentación en pantalla (16:9)</PresentationFormat>
  <Paragraphs>12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UntitledSans-Regular</vt:lpstr>
      <vt:lpstr>DM Sans</vt:lpstr>
      <vt:lpstr>Helvetica Neue Light</vt:lpstr>
      <vt:lpstr>Arial</vt:lpstr>
      <vt:lpstr>Coder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11</cp:revision>
  <dcterms:modified xsi:type="dcterms:W3CDTF">2023-01-10T00:17:22Z</dcterms:modified>
</cp:coreProperties>
</file>